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25BA-8411-4F6B-A57D-33E92A877985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7AF3-4FBA-4DD9-92E3-B476F72672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1284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25BA-8411-4F6B-A57D-33E92A877985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7AF3-4FBA-4DD9-92E3-B476F72672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536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25BA-8411-4F6B-A57D-33E92A877985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7AF3-4FBA-4DD9-92E3-B476F72672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7033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25BA-8411-4F6B-A57D-33E92A877985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7AF3-4FBA-4DD9-92E3-B476F72672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882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25BA-8411-4F6B-A57D-33E92A877985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7AF3-4FBA-4DD9-92E3-B476F72672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6233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25BA-8411-4F6B-A57D-33E92A877985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7AF3-4FBA-4DD9-92E3-B476F72672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870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25BA-8411-4F6B-A57D-33E92A877985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7AF3-4FBA-4DD9-92E3-B476F72672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42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25BA-8411-4F6B-A57D-33E92A877985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7AF3-4FBA-4DD9-92E3-B476F72672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659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25BA-8411-4F6B-A57D-33E92A877985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7AF3-4FBA-4DD9-92E3-B476F72672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024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25BA-8411-4F6B-A57D-33E92A877985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7AF3-4FBA-4DD9-92E3-B476F72672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886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25BA-8411-4F6B-A57D-33E92A877985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7AF3-4FBA-4DD9-92E3-B476F72672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0433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525BA-8411-4F6B-A57D-33E92A877985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07AF3-4FBA-4DD9-92E3-B476F72672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9615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028" y="955963"/>
            <a:ext cx="4031674" cy="537556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5309" y="3283526"/>
            <a:ext cx="4396508" cy="329738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223" y="512620"/>
            <a:ext cx="3992109" cy="250728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7" name="Прямоугольник 6"/>
          <p:cNvSpPr/>
          <p:nvPr/>
        </p:nvSpPr>
        <p:spPr>
          <a:xfrm>
            <a:off x="470018" y="3864666"/>
            <a:ext cx="34243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Любимый 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4040" y="4787996"/>
            <a:ext cx="4116292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Музыкальный</a:t>
            </a:r>
            <a:endParaRPr lang="ru-RU" sz="4400" b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  <a:p>
            <a:pPr algn="ctr"/>
            <a:r>
              <a:rPr lang="ru-RU" sz="4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руководитель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855527" y="512621"/>
            <a:ext cx="4336473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Долгих</a:t>
            </a:r>
          </a:p>
          <a:p>
            <a:pPr algn="ctr"/>
            <a:r>
              <a:rPr lang="ru-RU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Алёна</a:t>
            </a:r>
          </a:p>
          <a:p>
            <a:pPr algn="ctr"/>
            <a:r>
              <a:rPr lang="ru-RU" sz="4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Александровна</a:t>
            </a:r>
            <a:endParaRPr lang="ru-RU" sz="4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27424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</Words>
  <Application>Microsoft Office PowerPoint</Application>
  <PresentationFormat>Широкоэкранный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muzru</dc:creator>
  <cp:lastModifiedBy>muzru</cp:lastModifiedBy>
  <cp:revision>1</cp:revision>
  <dcterms:created xsi:type="dcterms:W3CDTF">2023-02-01T05:22:55Z</dcterms:created>
  <dcterms:modified xsi:type="dcterms:W3CDTF">2023-02-01T05:28:08Z</dcterms:modified>
</cp:coreProperties>
</file>