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8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53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3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23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87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2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5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2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8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3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525BA-8411-4F6B-A57D-33E92A87798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7AF3-4FBA-4DD9-92E3-B476F7267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1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028" y="955963"/>
            <a:ext cx="4031674" cy="53755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309" y="3283526"/>
            <a:ext cx="4396508" cy="3297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23" y="512620"/>
            <a:ext cx="3992109" cy="25072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70018" y="3864666"/>
            <a:ext cx="3424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Любимый 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040" y="4787996"/>
            <a:ext cx="411629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Музыкальный</a:t>
            </a:r>
            <a:endParaRPr lang="ru-RU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руководитель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5527" y="512621"/>
            <a:ext cx="433647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Долгих</a:t>
            </a:r>
          </a:p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Алёна</a:t>
            </a:r>
          </a:p>
          <a:p>
            <a:pPr algn="ctr"/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Александровна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7424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muzru</dc:creator>
  <cp:lastModifiedBy>muzru</cp:lastModifiedBy>
  <cp:revision>1</cp:revision>
  <dcterms:created xsi:type="dcterms:W3CDTF">2023-02-01T05:22:55Z</dcterms:created>
  <dcterms:modified xsi:type="dcterms:W3CDTF">2023-02-01T05:28:08Z</dcterms:modified>
</cp:coreProperties>
</file>